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5B062-CF20-5349-96C8-9EAF2915019B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05100-CB7A-C744-80E1-7FCD059D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61. Bean, kidney.  Large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62. Bean, kidney.  Large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63. Bean, kidney.  Large</a:t>
            </a:r>
            <a:r>
              <a:rPr lang="en-US" baseline="0" dirty="0" smtClean="0"/>
              <a:t> parenchymal cell,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53.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vulgaris </a:t>
            </a:r>
            <a:r>
              <a:rPr lang="en-US" b="1" i="0" dirty="0" smtClean="0"/>
              <a:t>L.</a:t>
            </a:r>
            <a:r>
              <a:rPr lang="en-US" b="1" i="0" baseline="0" dirty="0" smtClean="0"/>
              <a:t>  </a:t>
            </a:r>
            <a:r>
              <a:rPr lang="en-US" b="0" i="0" baseline="0" dirty="0" smtClean="0"/>
              <a:t>B</a:t>
            </a:r>
            <a:r>
              <a:rPr lang="en-US" dirty="0" smtClean="0"/>
              <a:t>ean, kidney.</a:t>
            </a:r>
            <a:r>
              <a:rPr lang="en-US" baseline="0" dirty="0" smtClean="0"/>
              <a:t>  Seed coat surface, no filter,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54. Bean, kidney.  Seed coat, no filter,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55. Bean, kidney.  Seed coat,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56. Bean, kidney.  Small parenchyma beneath surface</a:t>
            </a:r>
            <a:r>
              <a:rPr lang="en-US" baseline="0" dirty="0" smtClean="0"/>
              <a:t> of seed coat, no filter,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57. Bean, kidney.  Small parenchyma beneath surface</a:t>
            </a:r>
            <a:r>
              <a:rPr lang="en-US" baseline="0" dirty="0" smtClean="0"/>
              <a:t> of seed coat, no filter,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58. Bean, kidney.  Small parenchyma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59. Bean, kidney.  Small parenchyma,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2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60. Bean, kidney.  Parenchymal cells. 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7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085D-FCD6-4E4C-8960-69748689241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F9CC-9D92-784A-B483-E78EEB6F9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Kidney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22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parench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pulp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pulp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testa N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testa N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testaN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sm parench at testa 10X N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7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sm &amp; lg parench at testa N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small parench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4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sm parench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 pulp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Macintosh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2016-02-05T17:00:37Z</dcterms:created>
  <dcterms:modified xsi:type="dcterms:W3CDTF">2016-02-05T17:01:18Z</dcterms:modified>
</cp:coreProperties>
</file>